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7" r:id="rId11"/>
    <p:sldId id="264" r:id="rId12"/>
    <p:sldId id="266" r:id="rId13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CC047-C197-44E7-9EBF-A21B2D2755C5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98493-9265-4C89-B98A-F8460CC1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70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2A2C2-4210-40BC-83C4-FD88425660FC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052EF-1741-44D7-842B-D1D67DDCE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34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052EF-1741-44D7-842B-D1D67DDCE75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59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052EF-1741-44D7-842B-D1D67DDCE75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5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052EF-1741-44D7-842B-D1D67DDCE75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879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052EF-1741-44D7-842B-D1D67DDCE75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4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66E2-A4EA-4DDE-BC3C-22D288BBB588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EFF3-EF9B-4F16-B6BD-F4B1639FE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80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66E2-A4EA-4DDE-BC3C-22D288BBB588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EFF3-EF9B-4F16-B6BD-F4B1639FE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86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66E2-A4EA-4DDE-BC3C-22D288BBB588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EFF3-EF9B-4F16-B6BD-F4B1639FE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7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66E2-A4EA-4DDE-BC3C-22D288BBB588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EFF3-EF9B-4F16-B6BD-F4B1639FE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59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66E2-A4EA-4DDE-BC3C-22D288BBB588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EFF3-EF9B-4F16-B6BD-F4B1639FE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28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66E2-A4EA-4DDE-BC3C-22D288BBB588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EFF3-EF9B-4F16-B6BD-F4B1639FE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0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66E2-A4EA-4DDE-BC3C-22D288BBB588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EFF3-EF9B-4F16-B6BD-F4B1639FE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60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66E2-A4EA-4DDE-BC3C-22D288BBB588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EFF3-EF9B-4F16-B6BD-F4B1639FE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38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66E2-A4EA-4DDE-BC3C-22D288BBB588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EFF3-EF9B-4F16-B6BD-F4B1639FE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54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66E2-A4EA-4DDE-BC3C-22D288BBB588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EFF3-EF9B-4F16-B6BD-F4B1639FE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98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66E2-A4EA-4DDE-BC3C-22D288BBB588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EFF3-EF9B-4F16-B6BD-F4B1639FE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0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566E2-A4EA-4DDE-BC3C-22D288BBB588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AEFF3-EF9B-4F16-B6BD-F4B1639FE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60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83" y="250825"/>
            <a:ext cx="8738574" cy="5815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0825"/>
            <a:ext cx="7772400" cy="1738313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Was Emily Davison’s death just a tragic accident?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0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GB" dirty="0" smtClean="0"/>
              <a:t>Sentence Prompts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PEE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 smtClean="0"/>
              <a:t>I think Emily Davison’s death was … 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 smtClean="0"/>
              <a:t>I believe this because source …. shows/says …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 smtClean="0"/>
              <a:t>This shows that her death was …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EBI – Support and link sources. </a:t>
            </a:r>
            <a:endParaRPr lang="en-GB" b="1" dirty="0"/>
          </a:p>
          <a:p>
            <a:pPr marL="0" indent="0">
              <a:buNone/>
            </a:pPr>
            <a:r>
              <a:rPr lang="en-GB" i="1" dirty="0" smtClean="0"/>
              <a:t>This is also supported/</a:t>
            </a:r>
            <a:r>
              <a:rPr lang="en-GB" i="1" dirty="0" err="1" smtClean="0"/>
              <a:t>corraborated</a:t>
            </a:r>
            <a:r>
              <a:rPr lang="en-GB" i="1" dirty="0" smtClean="0"/>
              <a:t> by source …. Which says … this shows…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EBI – Evaluate different points of view </a:t>
            </a:r>
            <a:endParaRPr lang="en-GB" b="1" dirty="0"/>
          </a:p>
          <a:p>
            <a:pPr marL="0" indent="0">
              <a:buNone/>
            </a:pPr>
            <a:r>
              <a:rPr lang="en-GB" i="1" dirty="0" smtClean="0"/>
              <a:t>Source … suggests her death was … however I don’t agree with this because… </a:t>
            </a:r>
          </a:p>
        </p:txBody>
      </p:sp>
    </p:spTree>
    <p:extLst>
      <p:ext uri="{BB962C8B-B14F-4D97-AF65-F5344CB8AC3E}">
        <p14:creationId xmlns:p14="http://schemas.microsoft.com/office/powerpoint/2010/main" val="32975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t="7177" r="7667" b="43396"/>
          <a:stretch/>
        </p:blipFill>
        <p:spPr>
          <a:xfrm>
            <a:off x="270455" y="167424"/>
            <a:ext cx="8654603" cy="6569631"/>
          </a:xfrm>
        </p:spPr>
      </p:pic>
    </p:spTree>
    <p:extLst>
      <p:ext uri="{BB962C8B-B14F-4D97-AF65-F5344CB8AC3E}">
        <p14:creationId xmlns:p14="http://schemas.microsoft.com/office/powerpoint/2010/main" val="30706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15168" r="51628" b="35700"/>
          <a:stretch/>
        </p:blipFill>
        <p:spPr>
          <a:xfrm rot="10800000">
            <a:off x="4572000" y="115908"/>
            <a:ext cx="4508268" cy="67420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2" t="7512" r="6869" b="41033"/>
          <a:stretch/>
        </p:blipFill>
        <p:spPr>
          <a:xfrm rot="10800000">
            <a:off x="0" y="115909"/>
            <a:ext cx="4443211" cy="699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07" b="23672"/>
          <a:stretch/>
        </p:blipFill>
        <p:spPr>
          <a:xfrm>
            <a:off x="266700" y="224632"/>
            <a:ext cx="8724900" cy="6080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Possible explanations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362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Think about the implications of the following words for describing the death of Emily </a:t>
            </a:r>
            <a:r>
              <a:rPr lang="en-GB" b="1" dirty="0" smtClean="0"/>
              <a:t>Davison. </a:t>
            </a: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Accident – She did not mean to do it she was just in the wrong place at the wrong time. . </a:t>
            </a:r>
            <a:endParaRPr lang="en-GB" b="1" dirty="0" smtClean="0"/>
          </a:p>
          <a:p>
            <a:r>
              <a:rPr lang="en-GB" b="1" dirty="0" smtClean="0"/>
              <a:t>Protest – She was protesting and it went wrong. </a:t>
            </a:r>
            <a:endParaRPr lang="en-GB" b="1" dirty="0" smtClean="0"/>
          </a:p>
          <a:p>
            <a:r>
              <a:rPr lang="en-GB" b="1" dirty="0" smtClean="0"/>
              <a:t>Suicide – She wanted to kill herself. </a:t>
            </a:r>
            <a:endParaRPr lang="en-GB" b="1" dirty="0" smtClean="0"/>
          </a:p>
          <a:p>
            <a:r>
              <a:rPr lang="en-GB" b="1" dirty="0" smtClean="0"/>
              <a:t>Martyr – She was willing to die for her cause of gaining women the vote. </a:t>
            </a: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Your overall tasks is to work out which of the above seems the most likely reason for her death. </a:t>
            </a:r>
            <a:endParaRPr lang="en-GB" b="1" dirty="0" smtClean="0"/>
          </a:p>
        </p:txBody>
      </p:sp>
      <p:sp>
        <p:nvSpPr>
          <p:cNvPr id="4" name="AutoShape 2" descr="data:image/jpeg;base64,/9j/4AAQSkZJRgABAQAAAQABAAD/2wCEAAkGBxQTEhUUEhQWFRQXFRYVGBYXFBcXFxgXGBQXFxcWFxcYHCggGBolHBQUITEiJSkrLi4uFx8zODMsNygtLisBCgoKDg0OGxAQGiwkHCQsLCwsLCwsLywsLCwsLCwsLCwsLCwsLCwsLCwsLCwsLCwsLCwsLCwsLCwsLCwsLCwsLP/AABEIALkBEAMBIgACEQEDEQH/xAAcAAAABwEBAAAAAAAAAAAAAAAAAQIDBAUGBwj/xABNEAACAQIDBAcCCgUKBQQDAAABAgMAEQQSIQUxQVEGEyJhcYGRMqEHFEJScoKSscHRFRYjM2IkQ1ODk7LC0uHwF2NzouM0RNPxVKOz/8QAGAEBAQEBAQAAAAAAAAAAAAAAAAECAwT/xAAkEQEAAgEEAgMBAQEBAAAAAAAAARECAxIhMUFREzJxImGBM//aAAwDAQACEQMRAD8A6Iy0WWniKoemAcwiONshlkjizcg7gMQOdr0mahKTZNpQq+Rpow/zTIobTuvepmWuQbW2AsGIbDAl7hWUsOa7m0t8mn4Ri4R+yeZLblD50A1sMpJHG2lS/a06xalWrly9KNoJozMe9okH+CgOmGPB/wDEtUh1HLQtXMJOl2P5r9hPfSf12xw4xHxjH4MKDqNqFq5tH05xdrlYfONz46q9vdUqHp7PYZoojv3F13AHmedWpHQLULVhh8IZGjYYX7puf9XT4+EFOMDeTg/4RUGztQtWRT4QIeMcgPdlP3kUpOn+HJ/dyjvIT8H7qDWUAKzY6bYbjnHkv+alfrvheJf7IP3Gg0dqOs0OnOE+c/2D+Joj07wnOT+z/wBaljTUYFZj9fMJ/wA3+z/1ox09wvASn6i/i1Qae1HasofhAw3zJvsp/npA+EPD/wBFP6R/56DXUYrH/wDEOD+imt9S/pm/Gg/whQ8IZb95Qf4jQbGhWMHwhxf0L/bWkT/CEB7OHY95ksL+Smg29CsA/wAIj8MOt+RlY+/IAKa/4jSbvi6g/SdvuAqjolGK58vwhSf0S+jHh9MU2/TvE/MiHgrX97EUHRqIiuaL0mxr7nYDX2Io9PG6mq7FdIsfG1neSQZlIXKFzLfW5UBrcDaoU66BSrVnOhG0eticFSjrK4eM3tGeAAOoXS/jmrTgUu4VEy1RdK1AWB2OiYmFrc7tlt6MT5VoctV+2dmmYIAQAsiSG4v7BzC3fcA+VuNWekYPpZm/SigDTKgJ77N+BFT40PG1RulIY7TAuAtk0vr7BN7VZKK5avcN4m8nhSTGO/ypraG0IoltI4UkG3zj4KNTvqtwe1ol6sZstwcxtodSLm19OyTfhxtWKVbhAefmKJo+G+pEbBgCtiDYg7wR3GlmPWs00xvSdAJVsABlFxbf2j3/AJ090bwyF5Q6hgFYi4BGpXhQ6WraVNDfJw+kd9uFSOjDgNiCdcq/mfuWvVH/AJuXlW9GcEkrPnW4CkrqeBAG7uvTnRjZi4h3zglQo0BtqTodPA1cdHcXC8crJF1TLGSbNfTtaDzXlR9FcM64UPGuZnlUWt8gMFY6/XqTM8rTP7J2SJMQ0LkjLnvawPZ041K2dsHNLJE9wsZOq21vouvhrV9FgbbSNgO3EXtu1OVTYEjipq2wrpdGAF5jx5qjHXwy2qZZz4IhjMbsJeoeVSxZSRY2tlVspO7fbX1pA2EBBFI5bM7ICNAMrtYW0ve1q1WARTEysNHllj48WbTQ+VN7XZWjVVsAuIiTja4db+l7eVZ3TdFM/LsnCibqryBrDW62NxmsNN9hy4UlNlQdW8sjuAshS62OlwFNsvfVj0o6tTLIrD4wphGnydcyldN5C9+7vpOytniTBmKRimaUAkge0MnZuTvuN3fxqXNXa0hv0aXMpWT9iUMmcjVRYHhv0IN9ONJl2LGE66KXOgKrqtjcsF8vaB1FWO0dqLBiDCyfsVi6tgBr2gO0OdhYetRX2bkh63Dy9ZAzIHFrFSGBFxz3ct9aicq5QztLo7kmjRSSj8Tv7J7foCDT52HFnlXtWSNWXXXMQ178/ZFajFToC91N0AbwzDQDlcgimJIAMVMoH/t03i3ypButWd0rSh2XsjDOIwxcyvHnyg6WuRy03Gj/AEXh3eMRhrF5I3u5vdULW13ajzqJ0UJOKU67iOJ0yHgNal7LT+XnfYNOdOd2Xce4itZXzyith2ej4oxahLldDrpcb6PB4cfGihGZRJIutty5rce69aTZ+Hw3xgskjtJ2jltYak31yjnzqh2d/wCrvzkkPG3y+63vq7rv8KaKPZsfCNfNRSm2fH/Rp9kflU5F7N+4U2ignifWvNculIYwEZ/m0t9EU/HhVB0UDwAqI+OC5i0iplYCxZQuUnv3aX9KtInDAEEEEXBBBBHMEb6TEwGmW26s9ts/yiJb7wo9Xsa09qzm2kJxkIHOO9v+oa3pfZMunR8NsqKOR5UWzye01zrYkjS9uJ9anAUorRgV3YR7UeWnMtC1aZc06WRj9JDnlQ8fmkfhU9FtUPpch/SS2Btlj10texqd1gG/S9u+uWr3DePSHtDZxkJZDlJjeO9r3VtRrvBBHvNUGzeizxOjmVbRDNbK1hod2uouTyrUpiLOEcWJ0Ug6NbUrY7m0JseW+qnaeJuJYWJ1kjTT2ir9oqO+1x5iuM5U1Vpmw4kWFArFgL9q1rksSbcLAkjTSp9IwbDKLWC27A/gt2T57/C1SG+6qMh0tGaVbLfsDeDp2mqNgMUYklXIxMqhS1yLb11FtfbPpVnt4j41Fpr+zt/aHvrSGu05bcYimauWG2PjVijkUqSXTKLW0JzjW5/iFSdpbYCxxR4V3WwIf5PasN3mWPnWsyc7UlsGh+QpP0V/Kp8sX0bVNh9tRNJDI0lmWIq5KtvOU20XXXNuqu2VtQCZOsf9mrSlTbcGDcLa3JXhWmOAj4xp9hfyojsuE/zSfZFSM8fRUqXEbZUYaQK4zjELMikHUCRHB8Drp41G2ftVPi4Ej9v4yspFjcjrEYkW86vX2DAd8a+8fcaa/VzD/wBH/wBz/nSc8SpV2JxWCkn695GLdk5CjFeyLD5F++o2Mx6Nh5UVjmadpFXKQSpbMGvuFXbbCgA0jHqfzpa7Fg3mMe/86zux/wBWpVuK2jAZkkYgq2HMcgAJNywNiBbXU+lNLiYIo2jhZpDIwNyCAqgjQ3Avpp58LVcR7GgvpEvibn3E1LXZUNv3SfYFXfiVLN9JNpI0waJuwyoHPa4MSdG13Wqcu2IPjDOXPVtCFDZWPbDE2ta+47+6rVNmxX/dp9gU4cFH/Rp9hfypOpj6NssX0ZxSxT55DlFiL2J1Nx8nXnUrY21UjxMkjkhTnINiblmBA03aCtdHAvzV9BTgiHAAeAFJ1InwbWN2BjFTEF3bKMuW4BNycp4buPpTexh/KF8WNtPmm/G/urbBdRWdKEY423Zj8sW/d/NtVjPdf4kxS/ZdBfluqHtyCRol6q9w6llDZWZLG6hri2pU7xuqygiG8386ceRcwW9idwJtfw51xbcs2lsjEGVo1iYL1n7MHcBrltzFm1PjfjW06PbP6ppgCurg9WhOVOyL2uBvuOFqnbRxQWaGMjRybHkVBvf1FR9jZe0V1Z2dnY8BmOVRytoPEGszlc1BSyAves/tGP8Al0H0ouH/ADefCtKthoLVnscL4+H6cA//AGg110o/pMunULULUu1C1dmDNqGWnLURFbZc46ZRgbQQ2JOWLW+g7RG6qfFdKYVd7qxKMVG6zFRZhbeBfiavemi3x0f0I+P8bHdbWoDdGoGmMxuWzZ8txlzXvci19/Dvrnq9x+NwqhtBp/5O6mOR1zRtc3VlVXjbkw7IN+4i1Oy4hZlWXKBIVjTkVklk6l/Ncj2q42VIpBDgZ4iVJtqBa413gAG2/hxqmjhX48qKbozfGxb2SOqZRY7iOsd2rzzMSTwn4jbcQtm7KtqLj5OUAMQt7AcjzFTdnYxWBUHXVlF/kHcVPEbvC9QBsaIsqgHtoWY3vZbAIq39lbM+6ndm7DMLITJmEasEGXKxUgDKxvra3LlWt18NI21QfjUfeYxu/j53rRsm+s/tZ/5RGABf9nrrp2zxt31owb3ref1gjtVY/aHVAnKWtYnUC1+PhqP961G2asszrK7/ALOxKqhsrkMbMQDcC1uySTerTEYFX3nQ6EbwQRYjXdcVExsJhJljtkJvJHu1J9tOTd3HxrE/4n6sjaitWeZGxLFWubC9r5VW+4XG9jr/AKC15WzMUY2ET7vZFzqp0AF+N7j18atJuWWIxCRi7mw4mxsO823DvqHLtS5CxLmY6An2fPjyPeCCL1OxEGYXG+qw7IMKAxAXucyfJYZiwA5FQQB3CpPS82sZFIGp1ty36UvLcDlpWW2rOZhkzuBmsAjZWf6T7gu7XThxIFTMCzYUKhBMYHsk3Ki+mU8Ru0+7fU2m5olSq3G7WCEpGpeQG2XXTvPG2o8jcXANrAhXXQ3VgCCNxG8H7jUZtmBxeQASWAV19sWJIIPiTpu1NOIhZs9hVbKC57RFzbcL8B3DdTwFUs88kd0ZwLasyjUjhYcGPdSDgCnbTNG24m9+8BhfT7taV7Tc0C0orUPZOL6wENo62DDxvZvA2I8QasLVlojJWZsTjjutmbjr+7rVVlndRjio3ljx5x33X/Cumn5/ElfzShV1NgLXJOg86q8RtOJezPItmA09oqSDqct7AHKQdKZ6VbKlnSMQ2OU5ipIF9NDroba+tV+B6Loto8QbtIC11Pssu4KxGtwTfwGlYuoVIxMuYGGQkujK0T31ZJP2YJI3lS9jz0PGky7Wiw6iwJ/aMABqckZaO5J5uHPeTT23cCsSwMughaMX3nICqkH0U/VpeA2dEYYZZEBkSEOCTpdjnAbWx7THfzrEVE2lzdIkXSyJCAytfTMMtsoGm4nU+fv0qZIobHwMCCC8BBGumcG4PLdT+I6MQTsjOGzBFBs1g3jv13m450WGiA2hCoFgrRhRroAotXfSm8rMnSwKO1KAoWrswbtQtR0daRznpaL7QXdoI+d+J9KTi4SGSUH2dGBawytYMeXAHxApzpLc7Q7hk4/wA6i341ImcaKbdo5fOxI9bEVx1oum8VZjY1ldod2aPM1rgm/YXXu3/Zqh2UvViN2NzBFioTff2CkiD7LGrrGYfqurCWSSRmiTj7drHU/JSEHvy23mmdpYZY+tjUe02Hy/1pEDX59mM1wlJWOEREztewUqlzyVVAAHefW4p7Cxtcs3HcL3AH+unoKqwyEs0zWiyddbcDeRxfn7LRDTX8bTA49Jgcg0HhuO40hqJVG1FtiIz/0z6Nb7hWiA3+dUG3comj0O5eA4OedaCxHvrvqfXEjsnLpUDbwtFfgGUnwv+dqsTem50DAqwuDoRcbq5RNExcM5sOJrSSw9pxJZ4ydHGRCtr+y4BAB7iDQxsiyZmW4LZVFxZgxXKLjgbkDxFW2x9mrAGCl2LNcliOAsLAaVHk2K7SNIJtz51Uxi1+Ta9oCwta24GtRMXbM4zS6IpnHX6t7b8rEeNqOHsqMxubakC3uNOK4NYttjtmYQSSHK5R444ypB07TPmDDiDlT0FTZ2fKElWzAHjdSLN7J320GnCpWA2MkMskqsbMCqrwALZyO/W9uVzTm2NmNPkyyGO1weze4YrcjkbKR51bi7YqaP7BkBhQfS07s7AEd1rVZDfVbg9mRQ5ShewBCqzswAPIGrPrRpzPdUtuI4ZzaWXr2V9Q0sOh3EF0G7loam4nAvECUbNHY5ldtVX+FuIHzT5U9tPZSSyRuS6spGqW7VjcA3B3H7zU7FoHVkJIDKQSN4vypMxLMRPKj2JOOvkJIt1cZNt3tOLn7LetaMCqfZ+wIY1yuOsa5JdgQToBbQ+yABp486uW7hSZtcYqCStZ2VAMb8oksvHs6oBurSPpu41nMT/wCsAuNWTQk39kcL291dNPz+LK4nRit19oWI8t49L1BkkWaJZeKnMAOLA2K69491WkgOXTlUKWJs4Ga6sS+63srp5Zihrz5Kz+1MO4mkR2zCXD2At2QwDbvPz1q4hw6mKFDuIhWx3ERr1lreK+gqt267GfCya5DLJHbyBB88r+VSGjy4WA6gK0Lb9QHmRTrw7Lt61m+WOpXYjDG4IOUnd87dv7hceZqsOZdoRFRcGSG/gSAfdUvZ88YZo4lOWNshbgXAGYAk3Yi4BPlzpuEXx8f/AFI+fCxty4V6ND7S1lNw6LagBSgKOvQ5mrUCKVTc7WViN4UkelEtzjpDikfHnIVaxVWI1sw7JW9945U7jcPnTskBgQym25lNx/vvql2ZEoTDG1nZQ78y5kbMT6D3VdQTBZerOmYZ179bOPHcfOuWrPTpCmlxS4iTrCCBhkRio+TK0nbvf5qxHxDnnUzayMzxsg3N272AQIkzLmJ4Z3jqJIWGJnYLePNHDIqjUrJEpzW4spc+TEcqVtZgQhY2cBx2SbOFQJIx5gNJcdysa88yyb6R4BZeow4vewS99cvZZyefZjvrxqywmGEc5VeyhjGUAaaEC3uqtzmSeOcDT4wsS+BikD+Nrr9mtJKdVA9onTwA7RP3eJFWOViFLt8HOpzfJvy4nlUlJ8UwusN1ylgQDY77ce4etROkGrDuTyvc1Mwk7rhAVdgwlABvw6u9rcrjdurtn9cUntEXbr/MHHnwJFjy3UobdYm3VX1AuGJGv1a0uWQxlsOckkvVOd1gWFmJvwsKibO2jJKJ2jv1qxRroBq4aS5F9Nd+tc6/05VH6Zcb4GG7i1zu/h13+6iG3xreMixsbEflVjh9pz2nRyDLDGxBHziR2d1jYilYRVxCRzOFLqXQiwAdl9nTwF7flUouVW/SGPijad45X50S9IovmSXtf5P+aoO2MUG7DRCOXPrYWBUi1+d93rUrZWzA+CkJUdZmYqdL9lV0B38D61nm03SP9PR2I6ttxPyfzp1NtR/NfyC/nUjG4KKFXmyIciRqiFbqXe92IG/ePfTsE6K0GSJMuJIzAgEKQMrBBw1Pu76vK3KP+novmudwGi8frUqLpBGdyP8A9v4Hvqq6SYxHkyJGqdU8inKoAIuMpNuIyn1q42bhw7YV7ezE1x3pYC/nUuSJmyZOkSr/ADbHfxHOk/rKhAPVnjxHIH8RVrh8KgDs4DKryzZeByXsLceHpSNhSDFZJnRBJG9mAXssjggXBvuO7wPOryTMq79ZV+YfUcqL9Y9/7PW4HtcSSPm91WeBUydZ18a2jmVY3KBdTJlKjTUWt9r0ZEUc8sqSKq9U5YMotdEbtBufZO/vpU+y5Q/1i45OfyuRtyqPHOZMQGOnbUWuLaG3jzq22zMqM6SwoFKMIJETmhFrjQi3obdxqi2XH+0TX5S6acgd2+umn9pifRbWruqslnKo62vIuigDfm3eW7w8qnObFTewJynxPsnXv0+tULa4sVkW5Zd+7VRcnzADH1HGuOU8Nypek4C4TKdHiaMjXWxJjDA8iGPvqbtma2GaNO01o4Vb/mFlVR3kE3PhSOkGLGSNo1zyl1yDgRa7oeYKqfNQeGjO2Zy8ZkiFo4Yw6HcGkkUKjD6CPf6Td1RmfK6wmEWKJI11yWuSNWPymN95JJPnUGfFCHGRszZUDxliWUKBoCTfW2+rWabKo0uTZVXmx4eG8nkATVVtGHNNGj6hsimxy6FrG3EHWu+h9v8Aiz06WjAgEG4OoI4jgaXVB0QlcLJh5NThnEIbiyBFKk99iPK1aACu8TbmapMi3BHMEUuhVVyrHYGWHEKjqFFoQLOCLKiRE2txMZbwPiKX0ijIjWVPbhcOO/gy3772q16Zv/LIxp+7Tx/eNw5VGxsIMb6fIa/oa5a3UNR0qsJjQVxTpqZJYhH9KTDQZPTNfyrPpjGVYb9rqpcSovxTLGxJ8c5Xzqz6M4PLkzNuJnI73GSFQONo1zeYqtwy58YYgLoZ2BvoQBZ5PXq0FebtmfDRYcqsUUa74sUqd5uxIY95jcHzqx2bL1rySD2QxiTkVQ9tx4vceCCqfbIKSTlQczNh+r5GZ0aEegOb6orQ4XCCJFRdyqFHkAL1qGsVRt5NfqG+tudP4RYmwxiMyq3WBzdW0sD2R87SmOkTWK3BIynd48qozOi2KyJccM6623W15aV11J/nFnLtuPj3WpIIHVCvVLHmYISEZsx7XDh4UjZ+zzFFKEkQTuqt7a2BzNx/+99ZJGBIMbA63C8uYB9aMkAgqNflDh5Vy3pbUYHZZVZS8itNMrkgOMo7QIA9W91RjhUES4brV60kykhtBJoAoPE2vu10vWclh1I3jUg+Vx7vvoRfJPEb9OAO4+6pugtadIVtFEsjBpgW1Gpya2ufT0NTdlyhIYDwadlP1lZde69jWaMQzaG41IPA6X/D7qUsjWy3Nl7QFzYHfccjrSMkvlq9sL1qSxKLvG0cuUbymTKbc7XFMYZMsuBjOjKGcjkXu1j39n31nDO+bPnbPqc2Y5jYc733aUrDyOHD52zZr573bUWJue41Jy5asxjNZn75D/fNajAYzJg3bioK992tb3sKziR3bXeSNe/j95pT3N1ubE7rnLu327vwqXSRNNocQplEJNhLFKt/4ny5fWzUx0Xwr4YHrlyNJJHEq5t5BN2Gu6xPpWTlJ0JYsbkXJJsBu38N9E07k3Z2YjcS7E+RO7hVjLybm52fimlmxMUpzBHLpcDs5H0sQNfk+/nUSeLqJMRI9h1t0jFxdi1r6ch31kVka2t7k6nXXxNOxk5gxNyDfW50A0Gvh76b1ts8VhiFkF1OFKOynMD1bDQBfA30/wBnObMNnS+hJX/ZqujJDLmPZzXI4b71Owcl5FNt7rz3ad9uFdNKbyn8lYm2hxVmQr4+PlTEWJzC5tmS6nkWAIHkb/8AdUsEcAfKqjHkxu9hoYy3DRo9R6ggfVrllw3Ktw0wMsA3ZcRuPzfi8oQjuIZTfmW5U3hMUTg5424xfGY9NOqcl8oH8DZh4FatsdhghhYjTsRnxX2G7vlD61qqZFUYPByfMRIpBxMUqiKQeTFT9UVI4YloNnv1szve6xgRJ9IqrSN70X6p50xteUJNG2vDhfc1zu8RTfQ64woJFyzSMTzPWMMw9KXt4jsafO3kAbhxrvo/Zrw2nRrByxiYzWzSTNILG+hVR5Ds6Dlarqo2zmvFGTvKKfVQak16Kpzk3QoULVRg+lAzY0ccoQeFgW/GoW1HzR5RopIUnuv2yPAX17qXtB8+NlbgGYcPkgJ+FPSYdXFm43uAbaFSuX0Y61x1u6dI6QthQnq+stZpWL68FOkYHIBAlVHRrCE4nESngXCm28yOSbfVRPWtRFFYBRcAAAeAFgKWda5UUqpFz4xF4RRmY97v+zX0UMfOraU958t9RMPg8kssma5kyC1vZVFItfjvJqUCBu1PGkLEKHbC5pVWzWsBbgbtx51touhuByKDhIbhQCRGATpY6isp1TPi05F0UjhwN/W9dLNevGP5i3PLtl5fg/2e38wR9GaZfcHtTJ+DrBcBKPCd/wASa1tCk4Y+mWPb4OsLwkxK+E1/vU86jv8ABvH8nFYgW4Hq2H90VuKFZ2Y+hz5/g5k4Y034ZsOp+56Yk+DzE8MTCeV4WX7mNdIoVn4sfQ5hL0Cxw9mTCt49Yv3Kaaj6C7Q4nCD+sl/+OuqUKfDgtOZJ0Dx3GTDD60p+9KcXoDjOM2HHgsh/AV0qjFPhw9FOb/qBiuOIg/s3ov8Ah5if/wAmL+yf/NXSaOnw4einOE+DvEccXGPCAn73FOr8HEvHG+mH/wDJXQgKVanxYehz5fg1PHGyeSAf4jVftDY74KVFMjSqbMGYDNoRcE/7311Gsj8IUXZhfXssy6cmUEj/ALPdWscMY6hYR1v3f78KqukDacLlbeV8p/8A6VY4N8yoeagm/gP9+VRtq7NaXLlIGU7zfmOQ7q8mUeHWei9pXMbA2JGVhb+F1b8KrsXAf0cABe2HQ94KqrHz7NX5W+8CkypfiAeNxvHGlJSp6KL/ACOC1v3Y+8/jTm2UzILjUN48DUjBwJBGscd8iiwW9zvvvOpqPtGe6EcPaBO7Qj3VrCYjKCI4bbo898NF3IF+z2fwqxqj6GzZsMAd6sy+pzD+9V5XrcpN01ipCqkgXIBI8bU5Qdb0RxeHaeWRsxQkkXBcDW5JYg8b1OTbf/R363fX7qvtnbBw2Gxssc+HhMeIYPh3aKMqrBbPBdh2TrdRxGg3VrhsbD2sMPCBy6pPyqVGXMxy1uc4/TN9AF+q5/KnE2zpawv9MH8K3knRvBnfhcOf6iP8qabongj/AO2jH0QV/ukU2Yz4N8sS+1ba5HPgAR94ppttA6doc7gfcWvW2PQ3B8ImX6M0w+56i4joLhCDrMP69z/fJFZnRxXezXRefPjUuDbObGw17Btw524106uefB7slfjE0sbyPArt1RexzXAUkEKOzfNawGgB43rodbxnhmZsKFChVtAoqOhUUVCjoWogUKOhRQFChR0UVHQo6IKlUVqAoDrK/CGR1CA7s+b0Uj/FWqqm6T7GbExZUkMbi5U5QRfwNFYCDalkUKZLgAWSPQd13I077U6m1mAJJPfmkQHzCrU/oh0dwsoMeJV5MTFo6yM1suY5GVRYFSAN9yDe9a6Dozg09nCwDv6pCfUiufx4zy1vlz47aA4p9aYH7zTR2+vz4B9YH7jXUU2XAN0MQ8I1/KpCRKNygeAAq/Hh6N8uQybft8qM+CsfuNMydJUsQzR63HEWNrXF+OtdnrP9KpjIBhIrGWYam1+qivZpT38AOJ8KmzGOaTfKF8HUrNC5JDKX7LDcdLNYjQ2IA0rXVE2XgEgiSKMWVFCgeHE95NyTxJNS66MGqBNChRUfaGBjmjaOVQysLEH3EcQRvBGoqmw2MkwjrFiGLwuQsU59pWO6KY7teD8dx1rQ0xjcKsqMjqGVgQQdxB4UQ+aFZ3Z+NbDMuHxJJQkLBObnNyilPCQbgT7Q76t9p7Tiw6GSZwi7rneTyUb2PcKRIkSyBQWYhVAuSTYADeSTuFZF5ZNpsVjLR4EGzOLh8QRwXise7x46aELDNtJg0qtDggbrG2kk5GoMg+Sv8PrfcNfDGFAVQAoFgBoAKnYRg8KkSKkahUUWAHAU9QNJrSlUKTR1ALUKFCgFGKKhQAmjoAUdFCgKFHeiBajor0L0B0KK9C9AdHSb0L0FF0h2Izss+HITEpubgw4ow4qd1vxAp7YG3lnujjqsQg/aQtvHDMl/bTvHOxsat71U7d2GmIAa5SZNY5VNmU+I4VmvMIt6FZbZvSYxyfF8daOUaLLa0UvLXcjdxNt1uVXe0tqRwoHY3zEKirq0jH2VQcSau6FJ23tMQJcDPIxyRRje7ncO4DeTwANN7C2X1SlpDnnkOaWS288FHJFvZRwHjTOx9nuz/GMRbrmFlXeIUP8ANoeJ+c3E9wFXdSEChQoq0GhR0VCihQoUCdKCs6SSRjDyGVVZQjHK5spIFwPMgWtrfdWO+DjZKzp8YxGeV0OSMSMWVF4Bbk20+/W/DIfCRtPGNPkxaqiKzGJUvlKkkBgx9prEX5chep3wObaZcQcOWurgnLmvlYAdq3lbwrluvJm3ZqFHahaurRNHRgUDQFQoUKAUBRgUoULJorU5RGgQKVQoUAoUKFAKFClCgK1C1KNFQFajo6FAVCjoURD2nhIpI2EyqyWJIbda2vhWB+DyKI4jEMoXKpCwqXzFUJObq1O4Hs3I0vSvha2jiQghRGWBvbkHyjf2Lj2RbXXf5a802XjJYp45ICTKD2NMxJIsVyj2r6C3ea4Z5/0lvSQoGomzJJGijaZQkpUF1BuFa2oB8alZa7NBSqTaiBqhFHloUqiE2oEUYoGgj4nCRyLlkjR1+ayhh6Gk4XAxR/u4o049hFX7hUqk0Bk0L0VCijvQoqWKITajAo6KgOhmoqRQLzUCaQaNaA6XaiFLFFJtR2o6FEFahR0KAUKFCgKhR0KAqOhQopEkQYWYBhyIuPQ0xhdnQx/u4o0+iiqfcKlUVRAo6TSqqhRUdEaD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07" b="23672"/>
          <a:stretch/>
        </p:blipFill>
        <p:spPr>
          <a:xfrm>
            <a:off x="209550" y="1690688"/>
            <a:ext cx="8724900" cy="4900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Challenge 1 – What does each source suggest about her death?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41624" cy="503563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b="1" dirty="0" smtClean="0"/>
              <a:t>Look at the </a:t>
            </a:r>
            <a:r>
              <a:rPr lang="en-GB" b="1" dirty="0" smtClean="0"/>
              <a:t>sources at the end of the presentation. </a:t>
            </a:r>
            <a:endParaRPr lang="en-GB" b="1" dirty="0" smtClean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What does each source suggest about her death - What motive that we have discussed does each piece of evidence support? Write it on the card. </a:t>
            </a:r>
          </a:p>
          <a:p>
            <a:pPr algn="ctr"/>
            <a:r>
              <a:rPr lang="en-GB" b="1" dirty="0"/>
              <a:t>Accident</a:t>
            </a:r>
          </a:p>
          <a:p>
            <a:pPr algn="ctr"/>
            <a:r>
              <a:rPr lang="en-GB" b="1" dirty="0"/>
              <a:t>Protest</a:t>
            </a:r>
          </a:p>
          <a:p>
            <a:pPr algn="ctr"/>
            <a:r>
              <a:rPr lang="en-GB" b="1" dirty="0"/>
              <a:t>Suicide</a:t>
            </a:r>
          </a:p>
          <a:p>
            <a:pPr algn="ctr"/>
            <a:r>
              <a:rPr lang="en-GB" b="1" dirty="0"/>
              <a:t>Martyr</a:t>
            </a:r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Which bit of the source would you use to prove your point? Highlight it on the card. 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453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07" b="23672"/>
          <a:stretch/>
        </p:blipFill>
        <p:spPr>
          <a:xfrm>
            <a:off x="209550" y="1690688"/>
            <a:ext cx="8724900" cy="4900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Challenge 2 – Does any of the evidence link together?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4568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Are there any pieces of evidence that seem to link together and support each other? 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Which ones? </a:t>
            </a:r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Why?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4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07" b="23672"/>
          <a:stretch/>
        </p:blipFill>
        <p:spPr>
          <a:xfrm>
            <a:off x="209550" y="1690688"/>
            <a:ext cx="8724900" cy="4900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Challenge 3 – Does the evidence all agree?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b="1" dirty="0"/>
              <a:t>Can you find any evidence that directly contradicts another </a:t>
            </a:r>
            <a:r>
              <a:rPr lang="en-GB" b="1" dirty="0" smtClean="0"/>
              <a:t>piece of evidence? 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Which ones? 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How do they disagree? 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Can </a:t>
            </a:r>
            <a:r>
              <a:rPr lang="en-GB" b="1" dirty="0"/>
              <a:t>you </a:t>
            </a:r>
            <a:r>
              <a:rPr lang="en-GB" b="1" dirty="0" smtClean="0"/>
              <a:t>think of why they might have opposite views  - think about who or what the evidence is?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07" b="23672"/>
          <a:stretch/>
        </p:blipFill>
        <p:spPr>
          <a:xfrm>
            <a:off x="209550" y="1690688"/>
            <a:ext cx="8724900" cy="4900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Challenge 4 – How much do you value each bit of evidence.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Rank your evidence from the most to least important piece. 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How did you decide?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Did you consider the ‘weight’ of the evidence – how trustworthy is it?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666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07" b="23672"/>
          <a:stretch/>
        </p:blipFill>
        <p:spPr>
          <a:xfrm>
            <a:off x="209550" y="228600"/>
            <a:ext cx="8724900" cy="636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921" y="2732222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Challenge 5 - Do you agree or disagree?</a:t>
            </a:r>
            <a:br>
              <a:rPr lang="en-GB" b="1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r>
              <a:rPr lang="en-GB" b="1" dirty="0" smtClean="0"/>
              <a:t>Was Emily Davison’s death </a:t>
            </a:r>
            <a:r>
              <a:rPr lang="en-GB" b="1" u="sng" dirty="0" smtClean="0"/>
              <a:t>just</a:t>
            </a:r>
            <a:r>
              <a:rPr lang="en-GB" b="1" dirty="0" smtClean="0"/>
              <a:t> </a:t>
            </a:r>
            <a:r>
              <a:rPr lang="en-GB" b="1" u="sng" dirty="0" smtClean="0"/>
              <a:t>a tragic accident</a:t>
            </a:r>
            <a:r>
              <a:rPr lang="en-GB" b="1" dirty="0" smtClean="0"/>
              <a:t>?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053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07" b="23672"/>
          <a:stretch/>
        </p:blipFill>
        <p:spPr>
          <a:xfrm>
            <a:off x="209550" y="228600"/>
            <a:ext cx="8724900" cy="636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Do you agree or disagree?</a:t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 Was Emily Davison’s death just a tragic accident? 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b="1" dirty="0" smtClean="0"/>
              <a:t>Write up your answer now! </a:t>
            </a:r>
          </a:p>
        </p:txBody>
      </p:sp>
    </p:spTree>
    <p:extLst>
      <p:ext uri="{BB962C8B-B14F-4D97-AF65-F5344CB8AC3E}">
        <p14:creationId xmlns:p14="http://schemas.microsoft.com/office/powerpoint/2010/main" val="12748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GB" dirty="0" smtClean="0"/>
              <a:t>Sentence Prompts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PEE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 smtClean="0"/>
              <a:t>I think Emily Davison’s death was … 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 smtClean="0"/>
              <a:t>I believe this because source …. shows/says …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 smtClean="0"/>
              <a:t>This shows that her death was …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EBI – Support and link sources. </a:t>
            </a:r>
            <a:endParaRPr lang="en-GB" b="1" dirty="0"/>
          </a:p>
          <a:p>
            <a:pPr marL="0" indent="0">
              <a:buNone/>
            </a:pPr>
            <a:r>
              <a:rPr lang="en-GB" i="1" dirty="0" smtClean="0"/>
              <a:t>This is also supported/</a:t>
            </a:r>
            <a:r>
              <a:rPr lang="en-GB" i="1" dirty="0" err="1" smtClean="0"/>
              <a:t>corraborated</a:t>
            </a:r>
            <a:r>
              <a:rPr lang="en-GB" i="1" dirty="0" smtClean="0"/>
              <a:t> by source …. Which says … this shows…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EBI – Evaluate different points of view </a:t>
            </a:r>
            <a:endParaRPr lang="en-GB" b="1" dirty="0"/>
          </a:p>
          <a:p>
            <a:pPr marL="0" indent="0">
              <a:buNone/>
            </a:pPr>
            <a:r>
              <a:rPr lang="en-GB" i="1" dirty="0" smtClean="0"/>
              <a:t>Source … suggests her death was … however I don’t agree with this because… </a:t>
            </a:r>
          </a:p>
        </p:txBody>
      </p:sp>
    </p:spTree>
    <p:extLst>
      <p:ext uri="{BB962C8B-B14F-4D97-AF65-F5344CB8AC3E}">
        <p14:creationId xmlns:p14="http://schemas.microsoft.com/office/powerpoint/2010/main" val="31833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463</Words>
  <Application>Microsoft Office PowerPoint</Application>
  <PresentationFormat>On-screen Show (4:3)</PresentationFormat>
  <Paragraphs>81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Was Emily Davison’s death just a tragic accident? </vt:lpstr>
      <vt:lpstr>Possible explanations</vt:lpstr>
      <vt:lpstr>Challenge 1 – What does each source suggest about her death? </vt:lpstr>
      <vt:lpstr>Challenge 2 – Does any of the evidence link together? </vt:lpstr>
      <vt:lpstr>Challenge 3 – Does the evidence all agree? </vt:lpstr>
      <vt:lpstr>Challenge 4 – How much do you value each bit of evidence. </vt:lpstr>
      <vt:lpstr>Challenge 5 - Do you agree or disagree?   Was Emily Davison’s death just a tragic accident? </vt:lpstr>
      <vt:lpstr>Do you agree or disagree?   Was Emily Davison’s death just a tragic accident? </vt:lpstr>
      <vt:lpstr>Sentence Prompts</vt:lpstr>
      <vt:lpstr>Sentence Prompts</vt:lpstr>
      <vt:lpstr>PowerPoint Presentation</vt:lpstr>
      <vt:lpstr>PowerPoint Presentation</vt:lpstr>
    </vt:vector>
  </TitlesOfParts>
  <Company>Hinchingbrooke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Emily Davison’s death just a tragic accident?</dc:title>
  <dc:creator>LeighJ</dc:creator>
  <cp:lastModifiedBy>LeighJ</cp:lastModifiedBy>
  <cp:revision>11</cp:revision>
  <cp:lastPrinted>2016-04-25T10:28:57Z</cp:lastPrinted>
  <dcterms:created xsi:type="dcterms:W3CDTF">2015-01-28T08:44:15Z</dcterms:created>
  <dcterms:modified xsi:type="dcterms:W3CDTF">2017-03-14T08:30:34Z</dcterms:modified>
</cp:coreProperties>
</file>