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7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8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5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44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0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0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30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51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C2C8-FB98-4F1D-9CC6-9151B0131A22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C5618-B6EA-44CA-B904-0B9BBE40F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5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910" y="0"/>
            <a:ext cx="11230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Year 13 Revision Priorities</a:t>
            </a:r>
          </a:p>
          <a:p>
            <a:endParaRPr lang="en-GB" sz="800" dirty="0"/>
          </a:p>
          <a:p>
            <a:r>
              <a:rPr lang="en-GB" sz="1400" b="1" dirty="0" smtClean="0"/>
              <a:t>With your teachers identify your 3 priorities to work on between now and the exam. 10 weeks can make a big difference if used well!</a:t>
            </a:r>
            <a:endParaRPr lang="en-GB" sz="1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79728"/>
              </p:ext>
            </p:extLst>
          </p:nvPr>
        </p:nvGraphicFramePr>
        <p:xfrm>
          <a:off x="164563" y="708337"/>
          <a:ext cx="11851425" cy="602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738"/>
                <a:gridCol w="1094705"/>
                <a:gridCol w="6593982"/>
              </a:tblGrid>
              <a:tr h="669701">
                <a:tc>
                  <a:txBody>
                    <a:bodyPr/>
                    <a:lstStyle/>
                    <a:p>
                      <a:r>
                        <a:rPr lang="en-GB" dirty="0" smtClean="0"/>
                        <a:t>EBI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Area for improvement through Revision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Priority in rank order 1-3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Therapy</a:t>
                      </a:r>
                    </a:p>
                    <a:p>
                      <a:r>
                        <a:rPr lang="en-GB" dirty="0" smtClean="0"/>
                        <a:t>How you can improve</a:t>
                      </a:r>
                      <a:r>
                        <a:rPr lang="en-GB" baseline="0" dirty="0" smtClean="0"/>
                        <a:t> this </a:t>
                      </a:r>
                      <a:r>
                        <a:rPr lang="en-GB" baseline="0" smtClean="0"/>
                        <a:t>through revision</a:t>
                      </a:r>
                      <a:endParaRPr lang="en-GB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Broad</a:t>
                      </a:r>
                      <a:r>
                        <a:rPr lang="en-GB" sz="1200" baseline="0" dirty="0" smtClean="0"/>
                        <a:t> Contextual Knowledge – Your general understanding of the topic and/or the big picture of events.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Purchase revision guide and work through. Re-read core chapters of textbooks</a:t>
                      </a:r>
                      <a:r>
                        <a:rPr lang="en-GB" sz="1200" baseline="0" dirty="0" smtClean="0"/>
                        <a:t> in library– make sure you read a section at a time before writing anything down so you only pick out the </a:t>
                      </a:r>
                      <a:r>
                        <a:rPr lang="en-GB" sz="1200" baseline="0" dirty="0" smtClean="0"/>
                        <a:t>key events/big points. Join one of the revision clubs students are organising. Complete some revision diagrams/unit overviews based on your notes.</a:t>
                      </a:r>
                      <a:endParaRPr lang="en-GB" sz="1200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Detailed</a:t>
                      </a:r>
                      <a:r>
                        <a:rPr lang="en-GB" sz="1200" baseline="0" dirty="0" smtClean="0"/>
                        <a:t> Contextual Knowledge – Your precise understanding of key events and people including knowledge of key examples.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Create some detailed case study</a:t>
                      </a:r>
                      <a:r>
                        <a:rPr lang="en-GB" sz="1200" baseline="0" dirty="0" smtClean="0"/>
                        <a:t> revision cards of key events/people. You could also use an APP like </a:t>
                      </a:r>
                      <a:r>
                        <a:rPr lang="en-GB" sz="1200" baseline="0" dirty="0" err="1" smtClean="0"/>
                        <a:t>Brainscape</a:t>
                      </a:r>
                      <a:r>
                        <a:rPr lang="en-GB" sz="1200" baseline="0" dirty="0" smtClean="0"/>
                        <a:t> for this as it will also test your knowledge. The Question Grid </a:t>
                      </a:r>
                      <a:r>
                        <a:rPr lang="en-GB" sz="1200" baseline="0" dirty="0" err="1" smtClean="0"/>
                        <a:t>proforma</a:t>
                      </a:r>
                      <a:r>
                        <a:rPr lang="en-GB" sz="1200" baseline="0" dirty="0" smtClean="0"/>
                        <a:t> from the History website may also help.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Extract Analysis (paper 1 only)  – Your ability to write</a:t>
                      </a:r>
                      <a:r>
                        <a:rPr lang="en-GB" sz="1200" baseline="0" dirty="0" smtClean="0"/>
                        <a:t> high level extract based answers.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 practice</a:t>
                      </a:r>
                      <a:r>
                        <a:rPr lang="en-GB" sz="1200" baseline="0" dirty="0" smtClean="0"/>
                        <a:t> extracts. Practice extract planning exercise from history portal. Watch relevant webcasts about technique from History </a:t>
                      </a:r>
                      <a:r>
                        <a:rPr lang="en-GB" sz="1200" baseline="0" dirty="0" err="1" smtClean="0"/>
                        <a:t>Youtube</a:t>
                      </a:r>
                      <a:r>
                        <a:rPr lang="en-GB" sz="1200" baseline="0" dirty="0" smtClean="0"/>
                        <a:t> Channel. </a:t>
                      </a:r>
                      <a:endParaRPr lang="en-GB" sz="1200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Source Analysis (paper 2 only)  – Your ability to write</a:t>
                      </a:r>
                      <a:r>
                        <a:rPr lang="en-GB" sz="1200" baseline="0" dirty="0" smtClean="0"/>
                        <a:t> high level source based answers. 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Complete practice</a:t>
                      </a:r>
                      <a:r>
                        <a:rPr lang="en-GB" sz="1200" baseline="0" dirty="0" smtClean="0"/>
                        <a:t> source analysis questions. Practice source analysis planning exercise from history portal. Watch relevant webcasts about technique from History </a:t>
                      </a:r>
                      <a:r>
                        <a:rPr lang="en-GB" sz="1200" baseline="0" dirty="0" err="1" smtClean="0"/>
                        <a:t>Youtube</a:t>
                      </a:r>
                      <a:r>
                        <a:rPr lang="en-GB" sz="1200" baseline="0" dirty="0" smtClean="0"/>
                        <a:t> Channel. 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Essay</a:t>
                      </a:r>
                      <a:r>
                        <a:rPr lang="en-GB" sz="1200" baseline="0" dirty="0" smtClean="0"/>
                        <a:t> evaluation/analysis – Your ability to write essays that hit the high level skills of the Mark scheme.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Complete practice</a:t>
                      </a:r>
                      <a:r>
                        <a:rPr lang="en-GB" sz="1200" baseline="0" dirty="0" smtClean="0"/>
                        <a:t> essays – you could also plan or write single paragraphs. Practice analytical essay planning exercise from history portal. Watch relevant webcasts about technique from History </a:t>
                      </a:r>
                      <a:r>
                        <a:rPr lang="en-GB" sz="1200" baseline="0" dirty="0" err="1" smtClean="0"/>
                        <a:t>Youtube</a:t>
                      </a:r>
                      <a:r>
                        <a:rPr lang="en-GB" sz="1200" baseline="0" dirty="0" smtClean="0"/>
                        <a:t> Channel. 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Essay structure and planning</a:t>
                      </a:r>
                      <a:r>
                        <a:rPr lang="en-GB" sz="1200" baseline="0" dirty="0" smtClean="0"/>
                        <a:t> – Your ability to write and plan an essay with the right structure.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Practice plans. </a:t>
                      </a:r>
                      <a:r>
                        <a:rPr lang="en-GB" sz="1200" baseline="0" dirty="0" smtClean="0"/>
                        <a:t>Use the Question Grid </a:t>
                      </a:r>
                      <a:r>
                        <a:rPr lang="en-GB" sz="1200" baseline="0" dirty="0" err="1" smtClean="0"/>
                        <a:t>proforma</a:t>
                      </a:r>
                      <a:r>
                        <a:rPr lang="en-GB" sz="1200" baseline="0" dirty="0" smtClean="0"/>
                        <a:t> from the History website to help practice planning.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6594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Exam Technique</a:t>
                      </a:r>
                      <a:r>
                        <a:rPr lang="en-GB" sz="1200" baseline="0" dirty="0" smtClean="0"/>
                        <a:t> and Timing – Your ability to complete work to your target grade in exam conditions.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Practice</a:t>
                      </a:r>
                      <a:r>
                        <a:rPr lang="en-GB" sz="1200" baseline="0" dirty="0" smtClean="0"/>
                        <a:t> timed essays against the clock. Practice quickly writing essay/extract/source analysis plans to speed up your thinking time so you have longer to write. 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397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Hinchingbrooke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LeighJ</dc:creator>
  <cp:lastModifiedBy>LeighJ</cp:lastModifiedBy>
  <cp:revision>5</cp:revision>
  <dcterms:created xsi:type="dcterms:W3CDTF">2017-03-28T11:14:33Z</dcterms:created>
  <dcterms:modified xsi:type="dcterms:W3CDTF">2017-03-28T13:22:01Z</dcterms:modified>
</cp:coreProperties>
</file>