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1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1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8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33ED-4F81-4B34-BB93-3A6109C9FFDE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6" b="98649" l="9964" r="899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59" t="9033" r="17794" b="1753"/>
          <a:stretch/>
        </p:blipFill>
        <p:spPr>
          <a:xfrm>
            <a:off x="2785563" y="1545397"/>
            <a:ext cx="3231403" cy="3129282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-68396" y="2668"/>
            <a:ext cx="5659299" cy="7129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US History: Reconstruction Review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8123" y="359140"/>
            <a:ext cx="32475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400" b="1" dirty="0" smtClean="0">
                <a:solidFill>
                  <a:srgbClr val="7D9FC2"/>
                </a:solidFill>
              </a:rPr>
              <a:t>Review</a:t>
            </a:r>
            <a:r>
              <a:rPr lang="en-US" dirty="0" smtClean="0"/>
              <a:t>: </a:t>
            </a:r>
            <a:endParaRPr lang="en-US" dirty="0" smtClean="0"/>
          </a:p>
          <a:p>
            <a:pPr algn="ctr"/>
            <a:r>
              <a:rPr lang="en-US" dirty="0" smtClean="0"/>
              <a:t>Look </a:t>
            </a:r>
            <a:r>
              <a:rPr lang="en-US" dirty="0" smtClean="0"/>
              <a:t>through your notes from the </a:t>
            </a:r>
            <a:r>
              <a:rPr lang="en-US" dirty="0" smtClean="0"/>
              <a:t>RECONSTRUCTION 1865-1877 section </a:t>
            </a:r>
            <a:r>
              <a:rPr lang="en-US" dirty="0" smtClean="0"/>
              <a:t>of the course. </a:t>
            </a:r>
            <a:r>
              <a:rPr lang="en-US" dirty="0" smtClean="0"/>
              <a:t>Briefly jot down the aims of reconstruction and then </a:t>
            </a:r>
          </a:p>
          <a:p>
            <a:pPr algn="ctr"/>
            <a:r>
              <a:rPr lang="en-US" b="1" dirty="0" smtClean="0"/>
              <a:t>As you go over your notes create a pros/cons chart of how successful Reconstruction was under the headings Politically/Socially/Economically </a:t>
            </a:r>
            <a:r>
              <a:rPr lang="en-US" dirty="0" smtClean="0"/>
              <a:t>in order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r>
              <a:rPr lang="en-US" dirty="0" smtClean="0"/>
              <a:t> what you have learnt so far.  Make sure you include key examples. </a:t>
            </a:r>
            <a:endParaRPr lang="en-US" dirty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7607" y="4392872"/>
            <a:ext cx="84473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64C5C"/>
                </a:solidFill>
              </a:rPr>
              <a:t>2. </a:t>
            </a:r>
            <a:r>
              <a:rPr lang="en-US" sz="2400" b="1" dirty="0" err="1" smtClean="0">
                <a:solidFill>
                  <a:srgbClr val="364C5C"/>
                </a:solidFill>
              </a:rPr>
              <a:t>Practise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</a:t>
            </a:r>
            <a:r>
              <a:rPr lang="en-US" dirty="0" smtClean="0"/>
              <a:t>looking at the </a:t>
            </a:r>
            <a:r>
              <a:rPr lang="en-US" dirty="0" smtClean="0"/>
              <a:t>summary table you have created Sheet</a:t>
            </a:r>
            <a:r>
              <a:rPr lang="en-US" dirty="0" smtClean="0"/>
              <a:t>, </a:t>
            </a:r>
            <a:r>
              <a:rPr lang="en-US" b="1" dirty="0" smtClean="0"/>
              <a:t>write out one key example of </a:t>
            </a:r>
            <a:r>
              <a:rPr lang="en-US" b="1" dirty="0" smtClean="0"/>
              <a:t>success and </a:t>
            </a:r>
            <a:r>
              <a:rPr lang="en-US" b="1" dirty="0" smtClean="0"/>
              <a:t>one key example of </a:t>
            </a:r>
            <a:r>
              <a:rPr lang="en-US" b="1" dirty="0" smtClean="0"/>
              <a:t> failure </a:t>
            </a:r>
            <a:r>
              <a:rPr lang="en-US" dirty="0" smtClean="0"/>
              <a:t>for each of the three categories </a:t>
            </a:r>
            <a:r>
              <a:rPr lang="en-US" b="1" dirty="0" smtClean="0"/>
              <a:t>Political/Social/Economical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</a:t>
            </a:r>
            <a:r>
              <a:rPr lang="en-US" dirty="0" smtClean="0"/>
              <a:t>back at the overview sheet. </a:t>
            </a:r>
            <a:r>
              <a:rPr lang="en-US" b="1" dirty="0" smtClean="0"/>
              <a:t>Add missing info if </a:t>
            </a:r>
            <a:r>
              <a:rPr lang="en-US" b="1" dirty="0" smtClean="0"/>
              <a:t>necessary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NEXT </a:t>
            </a:r>
            <a:r>
              <a:rPr lang="en-US" b="1" dirty="0" smtClean="0">
                <a:solidFill>
                  <a:srgbClr val="FF0000"/>
                </a:solidFill>
              </a:rPr>
              <a:t>Without </a:t>
            </a:r>
            <a:r>
              <a:rPr lang="en-US" b="1" dirty="0" smtClean="0">
                <a:solidFill>
                  <a:srgbClr val="FF0000"/>
                </a:solidFill>
              </a:rPr>
              <a:t>looking at your notes</a:t>
            </a:r>
            <a:r>
              <a:rPr lang="en-US" b="1" dirty="0" smtClean="0"/>
              <a:t>, write </a:t>
            </a:r>
            <a:r>
              <a:rPr lang="en-US" b="1" dirty="0" smtClean="0"/>
              <a:t>up paragraph focused on one of the three headings in </a:t>
            </a:r>
            <a:r>
              <a:rPr lang="en-US" b="1" dirty="0" smtClean="0"/>
              <a:t>answer </a:t>
            </a:r>
            <a:r>
              <a:rPr lang="en-US" dirty="0" smtClean="0"/>
              <a:t>the following question:</a:t>
            </a:r>
          </a:p>
          <a:p>
            <a:r>
              <a:rPr lang="en-GB" sz="2000" b="1" dirty="0" smtClean="0">
                <a:solidFill>
                  <a:srgbClr val="7030A0"/>
                </a:solidFill>
              </a:rPr>
              <a:t>				How successful was Reconstruction?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878" y="1210458"/>
            <a:ext cx="28472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F2326"/>
                </a:solidFill>
              </a:rPr>
              <a:t>3. Check</a:t>
            </a:r>
          </a:p>
          <a:p>
            <a:r>
              <a:rPr lang="en-US" dirty="0" smtClean="0"/>
              <a:t>Go back to your notes </a:t>
            </a:r>
            <a:r>
              <a:rPr lang="en-US" dirty="0" smtClean="0"/>
              <a:t>and summary table to check you have included all the points you wanted to in your paragraph.</a:t>
            </a:r>
            <a:r>
              <a:rPr lang="en-US" dirty="0"/>
              <a:t> </a:t>
            </a:r>
            <a:r>
              <a:rPr lang="en-US" b="1" dirty="0" smtClean="0"/>
              <a:t>Use a green </a:t>
            </a:r>
            <a:r>
              <a:rPr lang="en-US" b="1" dirty="0" smtClean="0"/>
              <a:t>pen to add improvements / additional information as </a:t>
            </a:r>
            <a:r>
              <a:rPr lang="en-US" b="1" dirty="0" smtClean="0"/>
              <a:t>necessary. </a:t>
            </a:r>
            <a:endParaRPr lang="en-US" sz="1600" dirty="0"/>
          </a:p>
          <a:p>
            <a:endParaRPr lang="en-US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176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Hinchingbrooke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TandyK (Transition Manager)</dc:creator>
  <cp:lastModifiedBy>LeighJ</cp:lastModifiedBy>
  <cp:revision>8</cp:revision>
  <cp:lastPrinted>2017-09-29T07:13:03Z</cp:lastPrinted>
  <dcterms:created xsi:type="dcterms:W3CDTF">2017-09-28T12:41:28Z</dcterms:created>
  <dcterms:modified xsi:type="dcterms:W3CDTF">2017-09-29T14:05:12Z</dcterms:modified>
</cp:coreProperties>
</file>