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1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1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8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33ED-4F81-4B34-BB93-3A6109C9FFDE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2315-E449-4EF3-81B2-7EE3243A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6" b="98649" l="9964" r="899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59" t="9033" r="17794" b="1753"/>
          <a:stretch/>
        </p:blipFill>
        <p:spPr>
          <a:xfrm>
            <a:off x="2785563" y="1545397"/>
            <a:ext cx="3231403" cy="3129282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-68396" y="2668"/>
            <a:ext cx="5659299" cy="7129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US History: Reconstruction Review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8123" y="359140"/>
            <a:ext cx="324755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400" b="1" dirty="0" smtClean="0">
                <a:solidFill>
                  <a:srgbClr val="7D9FC2"/>
                </a:solidFill>
              </a:rPr>
              <a:t>Review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Look through your notes from the </a:t>
            </a:r>
            <a:r>
              <a:rPr lang="en-US" dirty="0" smtClean="0"/>
              <a:t>Westward Expansion </a:t>
            </a:r>
            <a:r>
              <a:rPr lang="en-US" dirty="0" smtClean="0"/>
              <a:t>section </a:t>
            </a:r>
            <a:r>
              <a:rPr lang="en-US" dirty="0" smtClean="0"/>
              <a:t>of the course. </a:t>
            </a:r>
            <a:r>
              <a:rPr lang="en-US" b="1" dirty="0" smtClean="0"/>
              <a:t>As </a:t>
            </a:r>
            <a:r>
              <a:rPr lang="en-US" b="1" dirty="0" smtClean="0"/>
              <a:t>you go over your notes create a </a:t>
            </a:r>
            <a:r>
              <a:rPr lang="en-US" b="1" dirty="0" smtClean="0"/>
              <a:t>list of factors that drove expansion </a:t>
            </a:r>
            <a:r>
              <a:rPr lang="en-US" dirty="0" smtClean="0"/>
              <a:t>in </a:t>
            </a:r>
            <a:r>
              <a:rPr lang="en-US" dirty="0" smtClean="0"/>
              <a:t>order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r>
              <a:rPr lang="en-US" dirty="0" smtClean="0"/>
              <a:t> what you have learnt so far.  Make sure you include key </a:t>
            </a:r>
            <a:r>
              <a:rPr lang="en-US" dirty="0" smtClean="0"/>
              <a:t>details to support</a:t>
            </a:r>
            <a:r>
              <a:rPr lang="en-US" dirty="0" smtClean="0"/>
              <a:t>. </a:t>
            </a:r>
            <a:endParaRPr lang="en-US" dirty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7607" y="4392872"/>
            <a:ext cx="844731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64C5C"/>
                </a:solidFill>
              </a:rPr>
              <a:t>2. </a:t>
            </a:r>
            <a:r>
              <a:rPr lang="en-US" sz="2400" b="1" dirty="0" err="1" smtClean="0">
                <a:solidFill>
                  <a:srgbClr val="364C5C"/>
                </a:solidFill>
              </a:rPr>
              <a:t>Practise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looking at the summary </a:t>
            </a:r>
            <a:r>
              <a:rPr lang="en-US" dirty="0" smtClean="0"/>
              <a:t>you </a:t>
            </a:r>
            <a:r>
              <a:rPr lang="en-US" dirty="0" smtClean="0"/>
              <a:t>have </a:t>
            </a:r>
            <a:r>
              <a:rPr lang="en-US" dirty="0" smtClean="0"/>
              <a:t>created, list the factors for Westward Expansion placing them in a rank order of importance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</a:t>
            </a:r>
            <a:r>
              <a:rPr lang="en-US" dirty="0" smtClean="0"/>
              <a:t>back at the overview sheet. </a:t>
            </a:r>
            <a:r>
              <a:rPr lang="en-US" b="1" dirty="0" smtClean="0"/>
              <a:t>Add missing info if necessary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NEXT Without looking at your notes</a:t>
            </a:r>
            <a:r>
              <a:rPr lang="en-US" b="1" dirty="0" smtClean="0"/>
              <a:t>, write up paragraph </a:t>
            </a:r>
            <a:r>
              <a:rPr lang="en-US" b="1" dirty="0" smtClean="0"/>
              <a:t>focused on explaining the most important reason for Westward Expansion.</a:t>
            </a:r>
            <a:endParaRPr lang="en-US" dirty="0" smtClean="0"/>
          </a:p>
          <a:p>
            <a:r>
              <a:rPr lang="en-GB" sz="2000" b="1" dirty="0" smtClean="0">
                <a:solidFill>
                  <a:srgbClr val="7030A0"/>
                </a:solidFill>
              </a:rPr>
              <a:t>		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878" y="1210458"/>
            <a:ext cx="28472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F2326"/>
                </a:solidFill>
              </a:rPr>
              <a:t>3. Check</a:t>
            </a:r>
          </a:p>
          <a:p>
            <a:r>
              <a:rPr lang="en-US" dirty="0" smtClean="0"/>
              <a:t>Go back to your notes and </a:t>
            </a:r>
            <a:r>
              <a:rPr lang="en-US" dirty="0" smtClean="0"/>
              <a:t>summary </a:t>
            </a:r>
            <a:r>
              <a:rPr lang="en-US" dirty="0" smtClean="0"/>
              <a:t>to check you have included all the points you wanted to in your paragraph.</a:t>
            </a:r>
            <a:r>
              <a:rPr lang="en-US" dirty="0"/>
              <a:t> </a:t>
            </a:r>
            <a:r>
              <a:rPr lang="en-US" b="1" dirty="0" smtClean="0"/>
              <a:t>Use a green pen to add improvements / additional information as necessary. </a:t>
            </a:r>
            <a:endParaRPr lang="en-US" sz="1600" dirty="0"/>
          </a:p>
          <a:p>
            <a:endParaRPr lang="en-US" dirty="0" smtClean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153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Hinchingbrooke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TandyK (Transition Manager)</dc:creator>
  <cp:lastModifiedBy>LeighJ</cp:lastModifiedBy>
  <cp:revision>9</cp:revision>
  <cp:lastPrinted>2017-09-29T07:13:03Z</cp:lastPrinted>
  <dcterms:created xsi:type="dcterms:W3CDTF">2017-09-28T12:41:28Z</dcterms:created>
  <dcterms:modified xsi:type="dcterms:W3CDTF">2017-11-23T12:01:12Z</dcterms:modified>
</cp:coreProperties>
</file>