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1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1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0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87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1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2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1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8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46" b="98649" l="9964" r="8999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059" t="9033" r="17794" b="1753"/>
          <a:stretch/>
        </p:blipFill>
        <p:spPr>
          <a:xfrm>
            <a:off x="2853884" y="1452383"/>
            <a:ext cx="3231403" cy="3129282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-68396" y="2668"/>
            <a:ext cx="4973771" cy="7129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History Component 2</a:t>
            </a:r>
            <a:endParaRPr lang="en-US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9173" y="317117"/>
            <a:ext cx="309848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7D9FC2"/>
                </a:solidFill>
              </a:rPr>
              <a:t>Review</a:t>
            </a:r>
            <a:r>
              <a:rPr lang="en-US" dirty="0" smtClean="0"/>
              <a:t>: Look through your notes from the INTRODUCTION section of the course. </a:t>
            </a:r>
            <a:r>
              <a:rPr lang="en-US" b="1" dirty="0" smtClean="0"/>
              <a:t>Complete the 6 boxes on the Overview Sheet </a:t>
            </a:r>
            <a:r>
              <a:rPr lang="en-US" dirty="0" smtClean="0"/>
              <a:t>to summarise each of the key areas studied so far</a:t>
            </a:r>
            <a:endParaRPr lang="en-US" dirty="0" smtClean="0">
              <a:solidFill>
                <a:srgbClr val="7D9FC2"/>
              </a:solidFill>
            </a:endParaRPr>
          </a:p>
          <a:p>
            <a:endParaRPr lang="en-US" dirty="0"/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45929" y="4191354"/>
            <a:ext cx="844731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64C5C"/>
                </a:solidFill>
              </a:rPr>
              <a:t>2. </a:t>
            </a:r>
            <a:r>
              <a:rPr lang="en-US" sz="2400" b="1" dirty="0" err="1" smtClean="0">
                <a:solidFill>
                  <a:srgbClr val="364C5C"/>
                </a:solidFill>
              </a:rPr>
              <a:t>Practise</a:t>
            </a:r>
            <a:r>
              <a:rPr lang="en-US" dirty="0" smtClean="0"/>
              <a:t>:</a:t>
            </a:r>
          </a:p>
          <a:p>
            <a:r>
              <a:rPr lang="en-US" dirty="0" smtClean="0"/>
              <a:t>* Without looking at the Overview Sheet, </a:t>
            </a:r>
            <a:r>
              <a:rPr lang="en-US" b="1" dirty="0" smtClean="0"/>
              <a:t>write out one key example of stability and one key example of crisis </a:t>
            </a:r>
            <a:r>
              <a:rPr lang="en-US" dirty="0" smtClean="0"/>
              <a:t>for each of the three categories (Religion, Political Powers and Foreign Policy)</a:t>
            </a:r>
          </a:p>
          <a:p>
            <a:r>
              <a:rPr lang="en-US" dirty="0" smtClean="0"/>
              <a:t>* Look back at the overview sheet. </a:t>
            </a:r>
            <a:r>
              <a:rPr lang="en-US" b="1" dirty="0" smtClean="0"/>
              <a:t>Add missing info if </a:t>
            </a:r>
            <a:r>
              <a:rPr lang="en-US" b="1" dirty="0" err="1" smtClean="0"/>
              <a:t>necesary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* </a:t>
            </a:r>
            <a:r>
              <a:rPr lang="en-US" b="1" dirty="0" smtClean="0">
                <a:solidFill>
                  <a:srgbClr val="FF0000"/>
                </a:solidFill>
              </a:rPr>
              <a:t>Without looking at your notes</a:t>
            </a:r>
            <a:r>
              <a:rPr lang="en-US" b="1" dirty="0" smtClean="0"/>
              <a:t>, write a paragraph to answer </a:t>
            </a:r>
            <a:r>
              <a:rPr lang="en-US" dirty="0" smtClean="0"/>
              <a:t>the following question:</a:t>
            </a:r>
          </a:p>
          <a:p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sz="2000" b="1" dirty="0" smtClean="0">
                <a:solidFill>
                  <a:srgbClr val="7030A0"/>
                </a:solidFill>
              </a:rPr>
              <a:t>How close to crisis was England by 1625?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878" y="1210458"/>
            <a:ext cx="30425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F2326"/>
                </a:solidFill>
              </a:rPr>
              <a:t>3. Check</a:t>
            </a:r>
          </a:p>
          <a:p>
            <a:r>
              <a:rPr lang="en-US" dirty="0" smtClean="0"/>
              <a:t>Go back to your notes and Overview Sheet</a:t>
            </a:r>
          </a:p>
          <a:p>
            <a:r>
              <a:rPr lang="en-US" b="1" dirty="0" smtClean="0"/>
              <a:t>Use green pen to add improvements / additional information as necessary</a:t>
            </a:r>
            <a:endParaRPr lang="en-US" sz="1600" dirty="0"/>
          </a:p>
          <a:p>
            <a:endParaRPr lang="en-US" dirty="0" smtClean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7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Hinchingbrooke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TandyK (Transition Manager)</dc:creator>
  <cp:lastModifiedBy>LeighJ</cp:lastModifiedBy>
  <cp:revision>4</cp:revision>
  <cp:lastPrinted>2017-09-29T07:13:03Z</cp:lastPrinted>
  <dcterms:created xsi:type="dcterms:W3CDTF">2017-09-28T12:41:28Z</dcterms:created>
  <dcterms:modified xsi:type="dcterms:W3CDTF">2017-09-29T07:13:58Z</dcterms:modified>
</cp:coreProperties>
</file>